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91264" cy="360040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Митякинское</a:t>
            </a: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ОСО</a:t>
            </a:r>
            <a:b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Благотворительная  акция </a:t>
            </a:r>
            <a:b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«Чистый двор»</a:t>
            </a:r>
            <a:b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85010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Социальные работники и волонтеры оказывают помощь в уборке двора инвалиду  </a:t>
            </a:r>
            <a:r>
              <a:rPr lang="en-US" sz="1800" dirty="0" smtClean="0"/>
              <a:t>I </a:t>
            </a:r>
            <a:r>
              <a:rPr lang="ru-RU" sz="1800" dirty="0" smtClean="0"/>
              <a:t>гр. Дорошенко В.А.</a:t>
            </a:r>
            <a:endParaRPr lang="ru-RU" sz="1800" dirty="0"/>
          </a:p>
        </p:txBody>
      </p:sp>
      <p:pic>
        <p:nvPicPr>
          <p:cNvPr id="4" name="Содержимое 3" descr="IMG-20180927-WA0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556792"/>
            <a:ext cx="6689717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-20180927-WA00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53442" y="908720"/>
            <a:ext cx="3942357" cy="5112568"/>
          </a:xfrm>
        </p:spPr>
      </p:pic>
      <p:pic>
        <p:nvPicPr>
          <p:cNvPr id="6" name="Содержимое 5" descr="Волонтеры Митякинского ОСО наводят порядок у инвалида-пограничника Дорошенко В.А.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908720"/>
            <a:ext cx="4038600" cy="511256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User\Desktop\Волонтеры МитякинскогОСО\Дорошенко В.А,\Волонтеры Митякинского ОСО привели в порядок двор инвалида-пограничника Дорошенко В.А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488832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Социальные работники  оказывают помощь в уборке двора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 пенсионеру </a:t>
            </a:r>
            <a:r>
              <a:rPr lang="ru-RU" sz="2000" dirty="0" err="1" smtClean="0">
                <a:solidFill>
                  <a:schemeClr val="tx2"/>
                </a:solidFill>
              </a:rPr>
              <a:t>Ждаха</a:t>
            </a:r>
            <a:r>
              <a:rPr lang="ru-RU" sz="2000" dirty="0" smtClean="0">
                <a:solidFill>
                  <a:schemeClr val="tx2"/>
                </a:solidFill>
              </a:rPr>
              <a:t> А.А.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DSC012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00200"/>
            <a:ext cx="8208913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12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836712"/>
            <a:ext cx="4038600" cy="5544616"/>
          </a:xfrm>
        </p:spPr>
      </p:pic>
      <p:pic>
        <p:nvPicPr>
          <p:cNvPr id="6" name="Содержимое 5" descr="DSC0122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836712"/>
            <a:ext cx="4038600" cy="554461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056784" cy="288032"/>
          </a:xfrm>
        </p:spPr>
        <p:txBody>
          <a:bodyPr>
            <a:noAutofit/>
          </a:bodyPr>
          <a:lstStyle/>
          <a:p>
            <a:endParaRPr lang="ru-RU" sz="2400" dirty="0"/>
          </a:p>
        </p:txBody>
      </p:sp>
      <p:pic>
        <p:nvPicPr>
          <p:cNvPr id="8" name="Содержимое 7" descr="DSC0122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268760"/>
            <a:ext cx="4038600" cy="4896544"/>
          </a:xfrm>
        </p:spPr>
      </p:pic>
      <p:pic>
        <p:nvPicPr>
          <p:cNvPr id="7" name="Содержимое 6" descr="DSC0122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340768"/>
            <a:ext cx="4038600" cy="482453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12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836712"/>
            <a:ext cx="4038600" cy="5256584"/>
          </a:xfrm>
        </p:spPr>
      </p:pic>
      <p:pic>
        <p:nvPicPr>
          <p:cNvPr id="6" name="Содержимое 5" descr="DSC0122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836712"/>
            <a:ext cx="4038600" cy="532859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63408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Наш девиз -   Твори добро!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5" name="Содержимое 4" descr="DSC012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4038600" cy="5112568"/>
          </a:xfrm>
        </p:spPr>
      </p:pic>
      <p:pic>
        <p:nvPicPr>
          <p:cNvPr id="8" name="Содержимое 7" descr="DSC0123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124744"/>
            <a:ext cx="4038600" cy="504056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31</Words>
  <Application>Microsoft Office PowerPoint</Application>
  <PresentationFormat>Экран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Митякинское ОСО Благотворительная  акция  «Чистый двор» </vt:lpstr>
      <vt:lpstr>Социальные работники и волонтеры оказывают помощь в уборке двора инвалиду  I гр. Дорошенко В.А.</vt:lpstr>
      <vt:lpstr>Слайд 3</vt:lpstr>
      <vt:lpstr>Слайд 4</vt:lpstr>
      <vt:lpstr>Социальные работники  оказывают помощь в уборке двора  пенсионеру Ждаха А.А.</vt:lpstr>
      <vt:lpstr>Слайд 6</vt:lpstr>
      <vt:lpstr>Слайд 7</vt:lpstr>
      <vt:lpstr>Слайд 8</vt:lpstr>
      <vt:lpstr>Наш девиз -   Твори добро!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Митякинское ОСО Благотворительная  акция  «Чистый двор» </dc:title>
  <dc:creator>User</dc:creator>
  <cp:lastModifiedBy>User</cp:lastModifiedBy>
  <cp:revision>8</cp:revision>
  <dcterms:created xsi:type="dcterms:W3CDTF">2018-10-03T06:52:33Z</dcterms:created>
  <dcterms:modified xsi:type="dcterms:W3CDTF">2018-10-03T11:40:00Z</dcterms:modified>
</cp:coreProperties>
</file>