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Социальные работники оказывают помощь в уборке огорода  одинокому пенсионеру  </a:t>
            </a:r>
            <a:r>
              <a:rPr lang="ru-RU" sz="20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Темникову</a:t>
            </a:r>
            <a:r>
              <a:rPr lang="ru-RU" sz="20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М.А.</a:t>
            </a:r>
            <a:endParaRPr lang="ru-RU" sz="2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AppData\Local\Temp\7zO82D98219\IMG_20180926_1547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00200"/>
            <a:ext cx="3634184" cy="4525963"/>
          </a:xfrm>
          <a:prstGeom prst="rect">
            <a:avLst/>
          </a:prstGeom>
          <a:noFill/>
        </p:spPr>
      </p:pic>
      <p:pic>
        <p:nvPicPr>
          <p:cNvPr id="2051" name="Picture 3" descr="C:\Users\User\AppData\Local\Temp\7zO82D7FEBA\20180926_150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00200"/>
            <a:ext cx="374441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Temp\7zO82D81E8C\20180926_151214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816424" cy="5573216"/>
          </a:xfrm>
          <a:prstGeom prst="rect">
            <a:avLst/>
          </a:prstGeom>
          <a:noFill/>
        </p:spPr>
      </p:pic>
      <p:pic>
        <p:nvPicPr>
          <p:cNvPr id="3075" name="Picture 3" descr="C:\Users\User\AppData\Local\Temp\7zO82D63511\20180926_1517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946" y="836712"/>
            <a:ext cx="3955519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34605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Огромное спасибо вам, девчата!</a:t>
            </a:r>
            <a:endParaRPr lang="ru-RU" sz="2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AppData\Local\Temp\7zO82D6F163\IMG_20180926_1547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888432" cy="5400600"/>
          </a:xfrm>
          <a:prstGeom prst="rect">
            <a:avLst/>
          </a:prstGeom>
          <a:noFill/>
        </p:spPr>
      </p:pic>
      <p:pic>
        <p:nvPicPr>
          <p:cNvPr id="4099" name="Picture 3" descr="C:\Users\User\AppData\Local\Temp\7zO82D24BD3\IMG_20180926_1548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789" y="980728"/>
            <a:ext cx="4414683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Помощь в уборке  дома и </a:t>
            </a: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двора</a:t>
            </a:r>
            <a:b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пенсионерке Осинцевой Е.А.</a:t>
            </a:r>
            <a:endParaRPr lang="ru-RU" sz="2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AppData\Local\Temp\7zO092CCD9B\IMG_20180926_1224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24744"/>
            <a:ext cx="3705996" cy="5001419"/>
          </a:xfrm>
          <a:prstGeom prst="rect">
            <a:avLst/>
          </a:prstGeom>
          <a:noFill/>
        </p:spPr>
      </p:pic>
      <p:pic>
        <p:nvPicPr>
          <p:cNvPr id="5123" name="Picture 3" descr="C:\Users\User\AppData\Local\Temp\7zO0923540C\IMG_20180926_1225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124744"/>
            <a:ext cx="3394472" cy="5001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Мы работы не боимся.</a:t>
            </a:r>
            <a:endParaRPr lang="ru-RU" sz="2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AppData\Local\Temp\7zO092666BC\IMG_20180926_1257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778200" cy="5102027"/>
          </a:xfrm>
          <a:prstGeom prst="rect">
            <a:avLst/>
          </a:prstGeom>
          <a:noFill/>
        </p:spPr>
      </p:pic>
      <p:pic>
        <p:nvPicPr>
          <p:cNvPr id="6147" name="Picture 3" descr="C:\Users\User\AppData\Local\Temp\7zO0921C62D\IMG_20180926_1303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2" y="1052736"/>
            <a:ext cx="3718508" cy="5030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AppData\Local\Temp\7zO0922DEFD\IMG_20180926_1313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960440" cy="5145435"/>
          </a:xfrm>
          <a:prstGeom prst="rect">
            <a:avLst/>
          </a:prstGeom>
          <a:noFill/>
        </p:spPr>
      </p:pic>
      <p:pic>
        <p:nvPicPr>
          <p:cNvPr id="7171" name="Picture 3" descr="C:\Users\User\AppData\Local\Temp\7zO0925E9BE\IMG_20180926_1412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960440" cy="5145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AppData\Local\Temp\7zO0925E30F\IMG_20180926_141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9"/>
            <a:ext cx="4803998" cy="6405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Социальные работники оказывают помощь в уборке огорода  одинокому пенсионеру  Темникову М.А.</vt:lpstr>
      <vt:lpstr>Слайд 2</vt:lpstr>
      <vt:lpstr>Огромное спасибо вам, девчата!</vt:lpstr>
      <vt:lpstr>Помощь в уборке  дома и двора  пенсионерке Осинцевой Е.А.</vt:lpstr>
      <vt:lpstr>Мы работы не боимся.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работники оказывают помощь в уборке огорода и двора одинокому пенсионеру </dc:title>
  <dc:creator>User</dc:creator>
  <cp:lastModifiedBy>User</cp:lastModifiedBy>
  <cp:revision>9</cp:revision>
  <dcterms:created xsi:type="dcterms:W3CDTF">2018-10-03T07:29:21Z</dcterms:created>
  <dcterms:modified xsi:type="dcterms:W3CDTF">2018-10-03T11:41:10Z</dcterms:modified>
</cp:coreProperties>
</file>