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Дружеские посиделки «Улыбка и смех – это для всех»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120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799" cy="49294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13576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Пенсионеров поздравили школьники, работники Дома культуры.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1207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124744"/>
            <a:ext cx="4388296" cy="4824536"/>
          </a:xfrm>
        </p:spPr>
      </p:pic>
      <p:pic>
        <p:nvPicPr>
          <p:cNvPr id="10" name="Содержимое 9" descr="P11207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4038600" cy="4824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1207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764704"/>
            <a:ext cx="4320480" cy="5328592"/>
          </a:xfrm>
        </p:spPr>
      </p:pic>
      <p:pic>
        <p:nvPicPr>
          <p:cNvPr id="8" name="Содержимое 7" descr="P11207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764704"/>
            <a:ext cx="4038600" cy="54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120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316288" cy="5184576"/>
          </a:xfrm>
        </p:spPr>
      </p:pic>
      <p:pic>
        <p:nvPicPr>
          <p:cNvPr id="10" name="Содержимое 9" descr="P11207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64704"/>
            <a:ext cx="4100264" cy="51845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1208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4038600" cy="4968552"/>
          </a:xfrm>
        </p:spPr>
      </p:pic>
      <p:pic>
        <p:nvPicPr>
          <p:cNvPr id="8" name="Содержимое 7" descr="P11208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980728"/>
            <a:ext cx="4038600" cy="49685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Дружеские посиделки «Улыбка и смех – это для всех»</vt:lpstr>
      <vt:lpstr>Пенсионеров поздравили школьники, работники Дома культуры.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2018-10-03T08:25:09Z</dcterms:created>
  <dcterms:modified xsi:type="dcterms:W3CDTF">2018-10-03T11:35:42Z</dcterms:modified>
</cp:coreProperties>
</file>