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9" r:id="rId11"/>
    <p:sldId id="270" r:id="rId12"/>
    <p:sldId id="267" r:id="rId13"/>
    <p:sldId id="274" r:id="rId14"/>
    <p:sldId id="271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D2EF4-47C5-4139-9901-4AA919D13481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2DFD-6F8B-46A4-B110-94B87FF8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7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2DFD-6F8B-46A4-B110-94B87FF8368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3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0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4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8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8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3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4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6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5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206C-C440-49DC-AF54-392EDD6857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73EA-D077-4EB4-83CA-464A89F5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0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062"/>
            <a:ext cx="12192000" cy="6921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6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09"/>
            <a:ext cx="12565117" cy="1325563"/>
          </a:xfrm>
        </p:spPr>
        <p:txBody>
          <a:bodyPr/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Дружеские посиделки в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сл.Шарпаевка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Колушкинское</a:t>
            </a:r>
            <a:r>
              <a:rPr lang="ru-RU" sz="2800" dirty="0" smtClean="0"/>
              <a:t> ОСО)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9" y="2002221"/>
            <a:ext cx="5830613" cy="43197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2002221"/>
            <a:ext cx="5948855" cy="4217276"/>
          </a:xfrm>
        </p:spPr>
      </p:pic>
    </p:spTree>
    <p:extLst>
      <p:ext uri="{BB962C8B-B14F-4D97-AF65-F5344CB8AC3E}">
        <p14:creationId xmlns:p14="http://schemas.microsoft.com/office/powerpoint/2010/main" val="24033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8" y="1538122"/>
            <a:ext cx="5473262" cy="4162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-1951" r="-9091" b="1951"/>
          <a:stretch/>
        </p:blipFill>
        <p:spPr>
          <a:xfrm>
            <a:off x="5927834" y="1056290"/>
            <a:ext cx="6905297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8" y="128642"/>
            <a:ext cx="11939752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Дружеские посиделки в </a:t>
            </a:r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сл.Колушкино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ru-RU" sz="2400" dirty="0" smtClean="0"/>
              <a:t>(</a:t>
            </a:r>
            <a:r>
              <a:rPr lang="ru-RU" sz="2400" dirty="0" err="1" smtClean="0"/>
              <a:t>КолушкинскийДК</a:t>
            </a:r>
            <a:r>
              <a:rPr lang="ru-RU" sz="2400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3977" r="29693" b="22157"/>
          <a:stretch/>
        </p:blipFill>
        <p:spPr>
          <a:xfrm>
            <a:off x="252248" y="1737984"/>
            <a:ext cx="5688725" cy="45524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-5795" r="14082" b="5795"/>
          <a:stretch/>
        </p:blipFill>
        <p:spPr>
          <a:xfrm>
            <a:off x="5985641" y="1454205"/>
            <a:ext cx="5896304" cy="48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690" r="26207" b="29655"/>
          <a:stretch/>
        </p:blipFill>
        <p:spPr>
          <a:xfrm>
            <a:off x="331075" y="662152"/>
            <a:ext cx="4698124" cy="477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2" t="12414" r="3372" b="3451"/>
          <a:stretch/>
        </p:blipFill>
        <p:spPr>
          <a:xfrm>
            <a:off x="5360274" y="394140"/>
            <a:ext cx="6132786" cy="57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14953" r="-256" b="3037"/>
          <a:stretch/>
        </p:blipFill>
        <p:spPr>
          <a:xfrm>
            <a:off x="0" y="-1"/>
            <a:ext cx="123128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3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82881"/>
            <a:ext cx="12633960" cy="838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Концерт в </a:t>
            </a:r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Большинском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ДК ко  Дню пожилого человека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6452" y="2003740"/>
            <a:ext cx="5380038" cy="36271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0" t="-2768" r="21821" b="2768"/>
          <a:stretch/>
        </p:blipFill>
        <p:spPr>
          <a:xfrm rot="5400000">
            <a:off x="-791925" y="1462484"/>
            <a:ext cx="5836759" cy="4252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-37505" r="-10600" b="41795"/>
          <a:stretch/>
        </p:blipFill>
        <p:spPr>
          <a:xfrm rot="5400000">
            <a:off x="7431404" y="2125820"/>
            <a:ext cx="5135878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67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7658" r="12636" b="-2470"/>
          <a:stretch/>
        </p:blipFill>
        <p:spPr>
          <a:xfrm rot="5400000">
            <a:off x="-677130" y="1172957"/>
            <a:ext cx="5803287" cy="4449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-12228" r="-293" b="12228"/>
          <a:stretch/>
        </p:blipFill>
        <p:spPr>
          <a:xfrm rot="5400000">
            <a:off x="3700165" y="1679028"/>
            <a:ext cx="5376041" cy="3436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9011" y="1363852"/>
            <a:ext cx="5871869" cy="41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1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8" y="315311"/>
            <a:ext cx="9916509" cy="61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3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697" y="-299544"/>
            <a:ext cx="11177751" cy="15172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Собравшиеся гости на праздничный концерт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3" y="1103038"/>
            <a:ext cx="8030633" cy="5644603"/>
          </a:xfrm>
        </p:spPr>
      </p:pic>
    </p:spTree>
    <p:extLst>
      <p:ext uri="{BB962C8B-B14F-4D97-AF65-F5344CB8AC3E}">
        <p14:creationId xmlns:p14="http://schemas.microsoft.com/office/powerpoint/2010/main" val="20349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4598" r="-1589" b="10573"/>
          <a:stretch/>
        </p:blipFill>
        <p:spPr>
          <a:xfrm>
            <a:off x="0" y="1"/>
            <a:ext cx="12360166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1071" r="1449" b="-2143"/>
          <a:stretch/>
        </p:blipFill>
        <p:spPr>
          <a:xfrm rot="5400000">
            <a:off x="3412250" y="1930295"/>
            <a:ext cx="5171085" cy="46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0690" y="819835"/>
            <a:ext cx="7047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Дружеские посиделки</a:t>
            </a:r>
            <a:b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«Улыбка и смех-это для всех»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24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3687" r="9601" b="-3687"/>
          <a:stretch/>
        </p:blipFill>
        <p:spPr>
          <a:xfrm rot="5400000">
            <a:off x="-63063" y="15769"/>
            <a:ext cx="3452650" cy="3421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22" y="181304"/>
            <a:ext cx="3804744" cy="3090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1954" r="-2069" b="-11954"/>
          <a:stretch/>
        </p:blipFill>
        <p:spPr>
          <a:xfrm>
            <a:off x="5074525" y="3452650"/>
            <a:ext cx="4708631" cy="3728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17930" r="9944" b="21607"/>
          <a:stretch/>
        </p:blipFill>
        <p:spPr>
          <a:xfrm>
            <a:off x="3595198" y="181304"/>
            <a:ext cx="3833643" cy="282596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2748" y="3452650"/>
            <a:ext cx="3941380" cy="3007268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Песни, шутки,</a:t>
            </a:r>
            <a:br>
              <a:rPr lang="ru-RU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интересные</a:t>
            </a:r>
            <a:br>
              <a:rPr lang="ru-RU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истории из жизни</a:t>
            </a:r>
            <a:endParaRPr lang="ru-RU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4564122" y="-4915012"/>
            <a:ext cx="6172200" cy="4873625"/>
          </a:xfrm>
        </p:spPr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1438080" y="6905299"/>
            <a:ext cx="2735651" cy="15765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1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35</Words>
  <Application>Microsoft Office PowerPoint</Application>
  <PresentationFormat>Широкоэкранный</PresentationFormat>
  <Paragraphs>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Концерт в Большинском ДК ко  Дню пожилого человека</vt:lpstr>
      <vt:lpstr>Презентация PowerPoint</vt:lpstr>
      <vt:lpstr>Презентация PowerPoint</vt:lpstr>
      <vt:lpstr>Собравшиеся гости на праздничный концерт</vt:lpstr>
      <vt:lpstr>Презентация PowerPoint</vt:lpstr>
      <vt:lpstr>Презентация PowerPoint</vt:lpstr>
      <vt:lpstr>Песни, шутки, интересные истории из жизни</vt:lpstr>
      <vt:lpstr>Презентация PowerPoint</vt:lpstr>
      <vt:lpstr>Дружеские посиделки в сл.Шарпаевка (Колушкинское ОСО)</vt:lpstr>
      <vt:lpstr>Презентация PowerPoint</vt:lpstr>
      <vt:lpstr>Презентация PowerPoint</vt:lpstr>
      <vt:lpstr>Дружеские посиделки в сл.Колушкино  (КолушкинскийДК)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2018-10-04T18:54:18Z</dcterms:created>
  <dcterms:modified xsi:type="dcterms:W3CDTF">2018-10-04T21:28:32Z</dcterms:modified>
</cp:coreProperties>
</file>