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70609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Дружеские посиделки  «Улыбки и смех – это для всех»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Поздравление пенсионеров х. Патроновка с Днем пожилого человека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196752"/>
            <a:ext cx="7704855" cy="4958011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Торжественное поздравление гостей на празднике День пожилого человека в Митякинском сп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836712"/>
            <a:ext cx="3792736" cy="5361459"/>
          </a:xfrm>
        </p:spPr>
      </p:pic>
      <p:pic>
        <p:nvPicPr>
          <p:cNvPr id="6" name="Содержимое 5" descr="Поздравление пенсионеров х. Патроновка с Днем пожилого человека (1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836712"/>
            <a:ext cx="4038600" cy="532859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Чаепитие в честь Дня Пожилого человека Митякинского сп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764704"/>
            <a:ext cx="3888432" cy="5361459"/>
          </a:xfrm>
        </p:spPr>
      </p:pic>
      <p:pic>
        <p:nvPicPr>
          <p:cNvPr id="6" name="Содержимое 5" descr="Конкурс на лучший танец во время празднования Дня пожилого человека в Митякинском сп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4008" y="764704"/>
            <a:ext cx="4032448" cy="536145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оздравление пенсионеров х. Патроновка с Днем пожилого человека (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052736"/>
            <a:ext cx="8208911" cy="525658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Office PowerPoint</Application>
  <PresentationFormat>Экран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Дружеские посиделки  «Улыбки и смех – это для всех»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Дружеские посиделки  «Улыбки и смех – это для всех»</dc:title>
  <dc:creator>User</dc:creator>
  <cp:lastModifiedBy>User</cp:lastModifiedBy>
  <cp:revision>3</cp:revision>
  <dcterms:created xsi:type="dcterms:W3CDTF">2018-10-04T11:06:32Z</dcterms:created>
  <dcterms:modified xsi:type="dcterms:W3CDTF">2018-10-04T11:21:54Z</dcterms:modified>
</cp:coreProperties>
</file>