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5620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Дружеские посиделки «Улыбки и смех – это для всех»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3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7" y="1001888"/>
            <a:ext cx="7920880" cy="51242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97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4172272" cy="5544616"/>
          </a:xfrm>
        </p:spPr>
      </p:pic>
      <p:pic>
        <p:nvPicPr>
          <p:cNvPr id="6" name="Содержимое 5" descr="IMG_97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692696"/>
            <a:ext cx="4320480" cy="547260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Войковское ОСО\ДПЧ 2018\20180928_0955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08720"/>
            <a:ext cx="4038600" cy="5256584"/>
          </a:xfrm>
          <a:prstGeom prst="rect">
            <a:avLst/>
          </a:prstGeom>
          <a:noFill/>
        </p:spPr>
      </p:pic>
      <p:pic>
        <p:nvPicPr>
          <p:cNvPr id="1027" name="Picture 3" descr="d:\Users\User\Desktop\Войковское ОСО\ДПЧ 2018\IMG_15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08720"/>
            <a:ext cx="4038600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41805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Вам дарим доброту и радость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3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8208912" cy="488600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900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Нам года – не беда!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97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2776"/>
            <a:ext cx="4038600" cy="4680520"/>
          </a:xfrm>
        </p:spPr>
      </p:pic>
      <p:pic>
        <p:nvPicPr>
          <p:cNvPr id="6" name="Содержимое 5" descr="IMG_977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412776"/>
            <a:ext cx="4172272" cy="460851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Дружеские посиделки «Улыбки и смех – это для всех»</vt:lpstr>
      <vt:lpstr>Слайд 2</vt:lpstr>
      <vt:lpstr>Слайд 3</vt:lpstr>
      <vt:lpstr>Вам дарим доброту и радость</vt:lpstr>
      <vt:lpstr>Нам года – не беда!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Дружеские посиделки «Улыбки и смех – это для всех»</dc:title>
  <dc:creator>User</dc:creator>
  <cp:lastModifiedBy>User</cp:lastModifiedBy>
  <cp:revision>4</cp:revision>
  <dcterms:created xsi:type="dcterms:W3CDTF">2018-10-03T11:51:18Z</dcterms:created>
  <dcterms:modified xsi:type="dcterms:W3CDTF">2018-10-04T05:18:18Z</dcterms:modified>
</cp:coreProperties>
</file>