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День пожилого </a:t>
            </a:r>
            <a:r>
              <a:rPr lang="ru-RU" sz="2400" dirty="0" smtClean="0">
                <a:solidFill>
                  <a:srgbClr val="00B050"/>
                </a:solidFill>
              </a:rPr>
              <a:t>человека МБУ «ЦСО» Тарасовского района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( ОСО </a:t>
            </a:r>
            <a:r>
              <a:rPr lang="ru-RU" sz="2400" dirty="0" err="1" smtClean="0">
                <a:solidFill>
                  <a:srgbClr val="00B050"/>
                </a:solidFill>
              </a:rPr>
              <a:t>Е-Степановское</a:t>
            </a:r>
            <a:r>
              <a:rPr lang="ru-RU" sz="2400" dirty="0" smtClean="0">
                <a:solidFill>
                  <a:srgbClr val="00B050"/>
                </a:solidFill>
              </a:rPr>
              <a:t>)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image (6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81699"/>
            <a:ext cx="4038600" cy="2962964"/>
          </a:xfrm>
        </p:spPr>
      </p:pic>
      <p:pic>
        <p:nvPicPr>
          <p:cNvPr id="6" name="Содержимое 5" descr="image (7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16454"/>
            <a:ext cx="4038600" cy="309345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Чаепитие с конкурсами и песнями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P129099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P129089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День пожилого человека МБУ «ЦСО» Тарасовского района  ( ОСО Е-Степановское)</vt:lpstr>
      <vt:lpstr>Чаепитие с конкурсами и песнями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2018-10-05T12:10:32Z</dcterms:created>
  <dcterms:modified xsi:type="dcterms:W3CDTF">2018-10-05T12:19:57Z</dcterms:modified>
</cp:coreProperties>
</file>