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Празднование Международного женского дня</a:t>
            </a:r>
            <a:br>
              <a:rPr lang="ru-RU" sz="2400" b="1" dirty="0" smtClean="0"/>
            </a:br>
            <a:r>
              <a:rPr lang="ru-RU" sz="2400" b="1" dirty="0" smtClean="0"/>
              <a:t>8 Марта</a:t>
            </a:r>
            <a:br>
              <a:rPr lang="ru-RU" sz="2400" b="1" dirty="0" smtClean="0"/>
            </a:br>
            <a:r>
              <a:rPr lang="ru-RU" sz="2400" b="1" dirty="0" smtClean="0"/>
              <a:t>МБУ «ЦСО» Тарасовского района</a:t>
            </a:r>
            <a:endParaRPr lang="ru-RU" sz="2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/>
              <a:t>ОСО </a:t>
            </a:r>
            <a:r>
              <a:rPr lang="ru-RU" b="1" dirty="0" err="1" smtClean="0"/>
              <a:t>Курно-Липовское</a:t>
            </a:r>
            <a:endParaRPr lang="ru-RU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В канун праздника супруги </a:t>
            </a:r>
            <a:r>
              <a:rPr lang="ru-RU" sz="2000" dirty="0" err="1" smtClean="0"/>
              <a:t>Лесниковы</a:t>
            </a:r>
            <a:r>
              <a:rPr lang="ru-RU" sz="2000" dirty="0" smtClean="0"/>
              <a:t> Виктор Васильевич и Ольга Трофимовна отпраздновали золотую свадьбу. Артисты сельского клуба и гости присутствующие на празднике тепло поздравили юбиляров</a:t>
            </a:r>
            <a:endParaRPr lang="ru-RU" sz="2000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3518049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6"/>
            <a:ext cx="360040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Социальные работники ,совместно с работниками культуры, организовали чаепитие.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3692985" cy="459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628800"/>
            <a:ext cx="36004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Артисты сельского клуба провели различные конкурсы с гостями праздника.</a:t>
            </a:r>
            <a:endParaRPr lang="ru-RU" sz="2000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4032448" cy="471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84784"/>
            <a:ext cx="381320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52</Words>
  <Application>Microsoft Office PowerPoint</Application>
  <PresentationFormat>Экран (4:3)</PresentationFormat>
  <Paragraphs>5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Празднование Международного женского дня 8 Марта МБУ «ЦСО» Тарасовского района</vt:lpstr>
      <vt:lpstr>В канун праздника супруги Лесниковы Виктор Васильевич и Ольга Трофимовна отпраздновали золотую свадьбу. Артисты сельского клуба и гости присутствующие на празднике тепло поздравили юбиляров</vt:lpstr>
      <vt:lpstr>Социальные работники ,совместно с работниками культуры, организовали чаепитие. </vt:lpstr>
      <vt:lpstr>Артисты сельского клуба провели различные конкурсы с гостями праздника.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Празднование Международного женского дня 8 Марта МБУ «ЦСО» Тарасовского района</dc:title>
  <dc:creator>User</dc:creator>
  <cp:lastModifiedBy>User</cp:lastModifiedBy>
  <cp:revision>5</cp:revision>
  <dcterms:created xsi:type="dcterms:W3CDTF">2019-03-12T06:59:49Z</dcterms:created>
  <dcterms:modified xsi:type="dcterms:W3CDTF">2019-03-12T09:33:48Z</dcterms:modified>
</cp:coreProperties>
</file>